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0693400" cy="7556500"/>
  <p:notesSz cx="6889750" cy="10021888"/>
  <p:embeddedFontLst>
    <p:embeddedFont>
      <p:font typeface="Arimo" panose="020B0604020202020204" charset="0"/>
      <p:regular r:id="rId7"/>
    </p:embeddedFont>
    <p:embeddedFont>
      <p:font typeface="Arimo Bol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eague Spartan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57" autoAdjust="0"/>
  </p:normalViewPr>
  <p:slideViewPr>
    <p:cSldViewPr>
      <p:cViewPr varScale="1">
        <p:scale>
          <a:sx n="100" d="100"/>
          <a:sy n="100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5"/>
          </a:xfrm>
          <a:prstGeom prst="rect">
            <a:avLst/>
          </a:prstGeom>
        </p:spPr>
        <p:txBody>
          <a:bodyPr vert="horz" lIns="96623" tIns="48312" rIns="96623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2835"/>
          </a:xfrm>
          <a:prstGeom prst="rect">
            <a:avLst/>
          </a:prstGeom>
        </p:spPr>
        <p:txBody>
          <a:bodyPr vert="horz" lIns="96623" tIns="48312" rIns="96623" bIns="48312" rtlCol="0"/>
          <a:lstStyle>
            <a:lvl1pPr algn="r">
              <a:defRPr sz="1300"/>
            </a:lvl1pPr>
          </a:lstStyle>
          <a:p>
            <a:fld id="{8EFD7122-BF5A-40F1-B237-A98B54F27F1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1252538"/>
            <a:ext cx="47847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3" tIns="48312" rIns="96623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23" tIns="48312" rIns="96623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6"/>
            <a:ext cx="2985558" cy="502834"/>
          </a:xfrm>
          <a:prstGeom prst="rect">
            <a:avLst/>
          </a:prstGeom>
        </p:spPr>
        <p:txBody>
          <a:bodyPr vert="horz" lIns="96623" tIns="48312" rIns="96623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</p:spPr>
        <p:txBody>
          <a:bodyPr vert="horz" lIns="96623" tIns="48312" rIns="96623" bIns="48312" rtlCol="0" anchor="b"/>
          <a:lstStyle>
            <a:lvl1pPr algn="r">
              <a:defRPr sz="1300"/>
            </a:lvl1pPr>
          </a:lstStyle>
          <a:p>
            <a:fld id="{E4A2EF9A-A2D8-40A6-9464-C2F80D6D1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4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2EF9A-A2D8-40A6-9464-C2F80D6D1C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9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40303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North Locality 1pEC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0FA7DC0A-F3D3-54D5-8529-0DB92CC46C31}"/>
              </a:ext>
            </a:extLst>
          </p:cNvPr>
          <p:cNvGrpSpPr/>
          <p:nvPr/>
        </p:nvGrpSpPr>
        <p:grpSpPr>
          <a:xfrm>
            <a:off x="2029287" y="1887458"/>
            <a:ext cx="8384644" cy="1529608"/>
            <a:chOff x="-47638" y="-69214"/>
            <a:chExt cx="11179525" cy="2036372"/>
          </a:xfrm>
        </p:grpSpPr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D6677B74-C360-B716-04D1-405195805EB4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1A6A4847-DC6C-A1E8-7B31-360B0AD4588E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Chinese-style Beef &amp; Vegetables with Noodles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F6F1790B-ED3A-136A-15E2-C7115D50874E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350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8D72F547-B124-9F6F-0A7A-A5E18F1076B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Gammon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9B514E12-483C-D2EE-4115-A3222EDA6569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E3C6056A-AB04-3FB1-1405-D6A3EF23E698}"/>
              </a:ext>
            </a:extLst>
          </p:cNvPr>
          <p:cNvGrpSpPr/>
          <p:nvPr/>
        </p:nvGrpSpPr>
        <p:grpSpPr>
          <a:xfrm>
            <a:off x="2033634" y="3125979"/>
            <a:ext cx="8380297" cy="1404567"/>
            <a:chOff x="-7192" y="-54845"/>
            <a:chExt cx="11173730" cy="1872756"/>
          </a:xfrm>
        </p:grpSpPr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D22D1951-E5E0-B7AE-A932-FC4A4ED1484F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8164B67A-6D5A-876A-412F-97F585DF5F2B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Wedges /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F8D5F410-192E-9223-1F7D-4C5286A10B08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208D37CE-6C5F-B113-85F2-E215F8DA07D1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Pork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87AC223F-4487-99C4-D4D5-F4B27F6625C8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</a:t>
              </a:r>
              <a:r>
                <a:rPr lang="en-US" sz="700">
                  <a:solidFill>
                    <a:srgbClr val="000000"/>
                  </a:solidFill>
                  <a:latin typeface="Arimo"/>
                </a:rPr>
                <a:t>/ Mash / Baby 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FCED60D7-84C7-9EB4-7475-CAE4A6081AFD}"/>
              </a:ext>
            </a:extLst>
          </p:cNvPr>
          <p:cNvGrpSpPr/>
          <p:nvPr/>
        </p:nvGrpSpPr>
        <p:grpSpPr>
          <a:xfrm>
            <a:off x="2047551" y="4365292"/>
            <a:ext cx="8362592" cy="1531840"/>
            <a:chOff x="4707" y="-30592"/>
            <a:chExt cx="11039634" cy="2632388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id="{5AA66D11-6A17-A254-88D7-0FF6A1C9654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75829F08-DE18-B3A7-AC6D-52BF65EC9C99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2404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Carrots / Spring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Summer Fruit  / Marshmallow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3">
              <a:extLst>
                <a:ext uri="{FF2B5EF4-FFF2-40B4-BE49-F238E27FC236}">
                  <a16:creationId xmlns:a16="http://schemas.microsoft.com/office/drawing/2014/main" id="{63A9E61E-302A-CB05-D5EB-789124B59CF5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/ Meatballs &amp; Gravy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Mash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id="{73EB439D-0915-0511-4C4D-FA47E3145FE3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2404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Turkey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7ACF7B66-4F8B-6046-6212-26C26ECC8F1E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latin typeface="Arimo"/>
                </a:rPr>
                <a:t>School “Chippy Day”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Chicken Nuggets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Fruit Mousse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5BC83369-C9F3-9A9F-0841-5690ABCE090B}"/>
              </a:ext>
            </a:extLst>
          </p:cNvPr>
          <p:cNvGrpSpPr/>
          <p:nvPr/>
        </p:nvGrpSpPr>
        <p:grpSpPr>
          <a:xfrm>
            <a:off x="2029724" y="5630974"/>
            <a:ext cx="8380419" cy="1527278"/>
            <a:chOff x="-24437" y="-19050"/>
            <a:chExt cx="11148402" cy="2665636"/>
          </a:xfrm>
        </p:grpSpPr>
        <p:sp>
          <p:nvSpPr>
            <p:cNvPr id="65" name="TextBox 42">
              <a:extLst>
                <a:ext uri="{FF2B5EF4-FFF2-40B4-BE49-F238E27FC236}">
                  <a16:creationId xmlns:a16="http://schemas.microsoft.com/office/drawing/2014/main" id="{FF8DAA87-B62E-99F7-9E3D-ED54E3771B53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55785F76-4BD2-D272-5EF9-635F15BA96B2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Cheese / Pepperoni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0456641-69DD-EC1F-CF37-86784A8A37B3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35CE16DE-AB27-A2AE-1407-33206C368E74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Chicken,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E962B92B-B338-B6A9-4665-D42396B9B9AC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Salt &amp; Chilli Chicken Chunks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6" ma:contentTypeDescription="Create a new document." ma:contentTypeScope="" ma:versionID="9cb99b830af80011116ec90068487da8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c2f61e07804203a1701d50e68b18b6d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3CB5BF-9A79-4EEC-B345-C20D9933269C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f098a31c-cf5f-4701-95f1-80706b2c2303"/>
    <ds:schemaRef ds:uri="http://schemas.microsoft.com/office/infopath/2007/PartnerControls"/>
    <ds:schemaRef ds:uri="http://schemas.openxmlformats.org/package/2006/metadata/core-properties"/>
    <ds:schemaRef ds:uri="3fb5e4cd-4fb9-4a04-b8e7-1efb93a0c34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93F89C-B455-419B-9C6F-BCA96F660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12270</TotalTime>
  <Words>660</Words>
  <Application>Microsoft Office PowerPoint</Application>
  <PresentationFormat>Custom</PresentationFormat>
  <Paragraphs>211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League Spartan</vt:lpstr>
      <vt:lpstr>Arial</vt:lpstr>
      <vt:lpstr>Arimo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L Lagan</cp:lastModifiedBy>
  <cp:revision>28</cp:revision>
  <cp:lastPrinted>2024-02-06T13:23:43Z</cp:lastPrinted>
  <dcterms:created xsi:type="dcterms:W3CDTF">2006-08-16T00:00:00Z</dcterms:created>
  <dcterms:modified xsi:type="dcterms:W3CDTF">2024-02-07T14:09:34Z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