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8"/>
    <p:restoredTop sz="96327"/>
  </p:normalViewPr>
  <p:slideViewPr>
    <p:cSldViewPr snapToGrid="0">
      <p:cViewPr varScale="1">
        <p:scale>
          <a:sx n="114" d="100"/>
          <a:sy n="114" d="100"/>
        </p:scale>
        <p:origin x="9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330475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Bolognaise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 Wrap with choice of dip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Broccoli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Spirals / Mashed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Chocolate &amp; Orange Cookie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1A2C4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1A2C4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Chinese-style Beef  &amp; Vegetables with Noodles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Green Beans/ Baked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 dirty="0">
                <a:solidFill>
                  <a:srgbClr val="1A2C4B"/>
                </a:solidFill>
              </a:rPr>
              <a:t>Mashed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 Jelly &amp; Two Fruits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1A2C4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Breaded Fish &amp; 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Diced Carrots &amp; 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Rice / Mashed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Salmon &amp; Creamy Tomato Pasta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Pineapple Delight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/</a:t>
            </a:r>
            <a:r>
              <a:rPr lang="en-GB" sz="1000" b="1" dirty="0">
                <a:solidFill>
                  <a:srgbClr val="1A2C4B"/>
                </a:solidFill>
              </a:rPr>
              <a:t> Veggie Dog with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Tomato Ketchup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Hoops / </a:t>
            </a:r>
            <a:r>
              <a:rPr lang="en-GB" sz="1000" b="1" dirty="0">
                <a:solidFill>
                  <a:srgbClr val="1A2C4B"/>
                </a:solidFill>
              </a:rPr>
              <a:t>Corn on the Cob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Mashed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 dirty="0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 dirty="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&amp; 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Chipped/</a:t>
            </a:r>
            <a:r>
              <a:rPr lang="en-GB" sz="1000" b="1" dirty="0">
                <a:solidFill>
                  <a:srgbClr val="1A2C4B"/>
                </a:solidFill>
              </a:rPr>
              <a:t>Mashed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Flakemeal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14694" y="2123375"/>
            <a:ext cx="17052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effectLst/>
              </a:rPr>
              <a:t>Spaghetti Bolognaise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797B84"/>
                </a:solidFill>
              </a:rPr>
              <a:t>O</a:t>
            </a:r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Diced Carrots 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Roasted Potato Wedges / </a:t>
            </a:r>
            <a:r>
              <a:rPr lang="en-GB" sz="1000" b="1" dirty="0">
                <a:solidFill>
                  <a:srgbClr val="1A2C4B"/>
                </a:solidFill>
              </a:rPr>
              <a:t>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Mandarin Orange Sponge &amp; Custard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 &amp; </a:t>
            </a:r>
            <a:r>
              <a:rPr lang="en-GB" sz="1000" b="1" dirty="0">
                <a:solidFill>
                  <a:srgbClr val="1A2C4B"/>
                </a:solidFill>
              </a:rPr>
              <a:t>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Boiled Rice / 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641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Quorn Dippers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</a:t>
            </a:r>
            <a:r>
              <a:rPr lang="en-GB" sz="1000" b="1" dirty="0">
                <a:solidFill>
                  <a:srgbClr val="1A2C4B"/>
                </a:solidFill>
              </a:rPr>
              <a:t>Ve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Brownie &amp; Orange Wedges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 &amp; Sweet Chilli Dip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 dirty="0">
                <a:solidFill>
                  <a:srgbClr val="1A2C4B"/>
                </a:solidFill>
              </a:rPr>
              <a:t>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oops / Corn on the Cob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Mash /Baby New Potatoes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Muffin with Pure Apple </a:t>
            </a:r>
            <a:r>
              <a:rPr lang="en-GB" sz="1000" b="1" dirty="0">
                <a:solidFill>
                  <a:srgbClr val="1A2C4B"/>
                </a:solidFill>
              </a:rPr>
              <a:t>/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 dirty="0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2843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Creamy Chicken &amp; Broccoli Pasta with Garlic Bread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Baked Beans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Mashed Potato/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with Pears &amp; Chocolate Sauce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73896" y="2123375"/>
            <a:ext cx="172843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Cottage Pie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Carrots / Parsnips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Baked Potato Wedges/</a:t>
            </a:r>
            <a:r>
              <a:rPr lang="en-GB" sz="1000" b="1" dirty="0">
                <a:solidFill>
                  <a:srgbClr val="1A2C4B"/>
                </a:solidFill>
              </a:rPr>
              <a:t>Mashed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Summer Fruit / Marshmallow Cheesecake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/ Meatball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 / Baton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Steamed Rice </a:t>
            </a:r>
            <a:r>
              <a:rPr lang="en-GB" sz="1000" b="1" dirty="0">
                <a:solidFill>
                  <a:srgbClr val="1A2C4B"/>
                </a:solidFill>
              </a:rPr>
              <a:t>/ 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Sticky 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4" y="2123375"/>
            <a:ext cx="1733633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&amp; Pepper Fajita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Krispie Square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709532" cy="33239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School “Chippy Day” </a:t>
            </a: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Nuggets</a:t>
            </a:r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Potato with Tuna &amp; Sweetcorn /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Mashed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Frozen Fruit Mousse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Jerk Chicken &amp; Caribbean Rice with Flatbread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/ 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 dirty="0">
                <a:solidFill>
                  <a:srgbClr val="1A2C4B"/>
                </a:solidFill>
              </a:rPr>
              <a:t>F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8849" y="2123375"/>
            <a:ext cx="17200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Cheese / Pepperoni Pizza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/ Baton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Boiled Rice / Oven Roasted Garlic &amp; Paprika Wedges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Jaffa Cake Pots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Breaded Fish &amp;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Lasagne / Garlic Bread / 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 / Diced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Baby Potato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200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Butternut Squash, Penne Pasta and Tomato &amp; Pesto Sauce 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Fruit Salad &amp; Yoghurt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35636" y="2123375"/>
            <a:ext cx="158544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/ Bean Burger in Bap with Onions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Salt &amp; Chilli Chicken Chunks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/ Pasta Salad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 / Mashed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A89284-6C57-4DE7-9211-6D8517C0C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98a31c-cf5f-4701-95f1-80706b2c2303"/>
    <ds:schemaRef ds:uri="3fb5e4cd-4fb9-4a04-b8e7-1efb93a0c3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426968-391C-4A6B-A8F4-FE302A4651EE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1278e200-93af-4bb0-853c-2d0ce1f6469c"/>
    <ds:schemaRef ds:uri="8ea83546-cdca-4e03-9c40-670df3e35400"/>
    <ds:schemaRef ds:uri="http://purl.org/dc/terms/"/>
    <ds:schemaRef ds:uri="http://purl.org/dc/elements/1.1/"/>
    <ds:schemaRef ds:uri="3fb5e4cd-4fb9-4a04-b8e7-1efb93a0c348"/>
    <ds:schemaRef ds:uri="f098a31c-cf5f-4701-95f1-80706b2c2303"/>
  </ds:schemaRefs>
</ds:datastoreItem>
</file>

<file path=customXml/itemProps3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9399</TotalTime>
  <Words>883</Words>
  <Application>Microsoft Office PowerPoint</Application>
  <PresentationFormat>A4 Paper (210x297 mm)</PresentationFormat>
  <Paragraphs>466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L Lagan</cp:lastModifiedBy>
  <cp:revision>38</cp:revision>
  <dcterms:created xsi:type="dcterms:W3CDTF">2023-06-15T15:32:02Z</dcterms:created>
  <dcterms:modified xsi:type="dcterms:W3CDTF">2024-02-07T14:11:45Z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